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0" r:id="rId10"/>
    <p:sldId id="268" r:id="rId11"/>
    <p:sldId id="269" r:id="rId12"/>
    <p:sldId id="270" r:id="rId13"/>
    <p:sldId id="261" r:id="rId14"/>
    <p:sldId id="262" r:id="rId15"/>
    <p:sldId id="263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1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C2526-947A-2FC0-CDC2-E7FB02B9B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3DCE1B-93C2-03CA-7B44-917821D8E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54255-2ED0-DAA7-930A-4AFCC3E7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22C4F-6D9E-459F-471E-DBB3462F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C3745-5A92-305D-980A-A787835A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87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22E3C-AF14-BE70-D3D4-CFB18071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22E374-817D-4BCF-A64B-848CABB0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E4EFA0-9C3B-D437-8DD8-52AC86F2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846B6-42C4-0CB8-DAF2-948065F3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5059C-DB1D-12D9-2C4F-EBAE6DEB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41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0772F3-1627-0BB7-F3F7-B797B48E9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FBA94E-05B8-FD09-8384-BEB5287BF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1112-9B74-3FFF-FE4F-3BDEE209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91A3AE-56E4-7675-67F6-2F7905D5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3187B-3662-3AF1-6F7B-1E107ABD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20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43BE4-D942-267C-840D-D046E2AA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7AA48-259C-2487-8290-00580AAC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F75AC-03E9-47FD-91AA-6980FE54A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979B7-F13C-A8E1-7395-32F56A8F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BA0BE-54A9-80F1-7603-8F6B4EAE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94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48433-E7F5-FEB2-4273-891D8F1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089725-73A2-69F9-8702-5B0C1622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DCF2F8-24B6-5BC1-5ED9-93862325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F52EAC-171A-8485-6A47-2A86C232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D3F0C5-4631-3F12-FDCF-1070B6B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62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6A754-B40D-B41D-97AE-B453A36C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07073-37DA-A62B-0A5E-51D032E3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028E3B-DACB-7A46-D856-6A5A318C2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63CC32-31A7-D861-260E-731A5D84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043E3-5CD8-7342-3813-0E1022AD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24AEC0-9E8B-0E10-25C8-E300BE5E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96AAF-6262-8C42-9820-8DC37A31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FE90F4-CB9A-4CAF-F59C-ADF3BC2A9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B5AE51-5C2B-8198-CAE2-40C7CBA17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279A03-14F0-9E4B-9A68-EF890B9D1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2D9071-412E-F977-AF81-161063424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9AC49-35DC-7B6A-7E0E-204086C2F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09EF66-6C67-39AE-D142-1CDB2E51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8D4356-04C5-136B-A6DE-9BC4AE79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7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1DB5A-4F61-9878-CC73-8C98CBC6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05C1C-E816-7FB7-B266-AD5238F7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0D397B-4886-E6E0-797C-6B5EFFFB0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B00233-C028-C544-25FC-50A05950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3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D217EB-217D-94BE-40B7-C3F536BD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2C0C4C-43F3-830C-C856-637C2903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A5173-4517-0BF2-88AE-E8238356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6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BBA46-2973-87AB-897B-E4411C1E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92EC2-D9B7-1A7E-A476-4ED92C4E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9B94F7-66AC-A3F2-B3BB-B922B4875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A6350B-4C83-C6A0-AF45-AE26712F2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13774A-0CFC-6F7D-1549-E2FC3785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B46E9D-F2DA-7FC1-4FBB-EA9788C2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58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2D80E-F4F6-E46D-5DC7-8A478A09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C02055-46A9-7C42-78D5-B6B063FC7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A3D1C1-E196-51AA-C804-EA209357C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559111-7AE6-09A1-6674-F0DFD011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8837BE-954E-AF78-2CF6-5D76E8A5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AC748-2212-B79B-E634-D1E28CD7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A29EEB-F5B2-8E1F-0756-7B1AFDF4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3A040C-7D79-9A9A-398F-8513803FC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274010-F58B-09AA-C7F3-79D735A45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C902A-2181-44A4-BF34-1846C1DE6C4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AD941-EA98-6D3F-2F24-F791290ED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AD7A0-FC8A-623E-AE18-1B6B83C89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0718-69FF-4B62-A581-CDF02B5CD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6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99DE9A-D6EE-9865-5356-B8FD139F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2" y="224117"/>
            <a:ext cx="9305925" cy="3914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7651DC-917E-82B5-F4EB-C7658F40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8" y="4363570"/>
            <a:ext cx="8258175" cy="2057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6168C8-F262-2C63-39A8-6B2F288329B4}"/>
              </a:ext>
            </a:extLst>
          </p:cNvPr>
          <p:cNvSpPr txBox="1"/>
          <p:nvPr/>
        </p:nvSpPr>
        <p:spPr>
          <a:xfrm>
            <a:off x="9395012" y="5047129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noone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4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0110-46E0-A871-34C0-D4BFBC4F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C2014-7468-3D62-7AFD-0B8BBD98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85" y="149879"/>
            <a:ext cx="6448556" cy="46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5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75E87-AAF5-53E0-9C1A-7556EDD3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FB6F24-FF45-8C86-D903-7C8CF9A6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6" y="411817"/>
            <a:ext cx="6262966" cy="36760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CD4854-F7BE-8A48-E11F-93C08E3F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38" y="4377578"/>
            <a:ext cx="7534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3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3178-42FC-2D3D-6765-AAA315F4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F1B3F8-AF7E-D540-FF38-8364845C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3" y="400610"/>
            <a:ext cx="9248775" cy="4514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ED1D58-84C2-ADC3-A00B-49CC86105154}"/>
              </a:ext>
            </a:extLst>
          </p:cNvPr>
          <p:cNvSpPr txBox="1"/>
          <p:nvPr/>
        </p:nvSpPr>
        <p:spPr>
          <a:xfrm>
            <a:off x="815788" y="5325035"/>
            <a:ext cx="978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足够多的点就能描绘图形，但是采样困难。点和点的链接也需要考虑。</a:t>
            </a:r>
          </a:p>
        </p:txBody>
      </p:sp>
    </p:spTree>
    <p:extLst>
      <p:ext uri="{BB962C8B-B14F-4D97-AF65-F5344CB8AC3E}">
        <p14:creationId xmlns:p14="http://schemas.microsoft.com/office/powerpoint/2010/main" val="188288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9A-5730-56A6-9E4D-5793093FD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C8DB91-3C8D-197A-EF9F-08D18333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21" y="280708"/>
            <a:ext cx="9134475" cy="3409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4E4EE9-160F-74C4-5EE4-58A8A3D1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3953155"/>
            <a:ext cx="77438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9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D4BE7-0C31-357F-82FE-FE4413ABF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A6C6E2-A064-B55E-1E57-D94C9A91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839" y="-119622"/>
            <a:ext cx="8112498" cy="5859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7DD332-6A0B-5CCA-7C77-DB3F02A17683}"/>
              </a:ext>
            </a:extLst>
          </p:cNvPr>
          <p:cNvSpPr txBox="1"/>
          <p:nvPr/>
        </p:nvSpPr>
        <p:spPr>
          <a:xfrm>
            <a:off x="8292353" y="1129553"/>
            <a:ext cx="1873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当有了三角形的数据后，很容易在其中进行插值。</a:t>
            </a:r>
            <a:endParaRPr lang="en-US" altLang="zh-CN"/>
          </a:p>
          <a:p>
            <a:r>
              <a:rPr lang="zh-CN" altLang="en-US"/>
              <a:t>利用重心插值。</a:t>
            </a:r>
          </a:p>
        </p:txBody>
      </p:sp>
    </p:spTree>
    <p:extLst>
      <p:ext uri="{BB962C8B-B14F-4D97-AF65-F5344CB8AC3E}">
        <p14:creationId xmlns:p14="http://schemas.microsoft.com/office/powerpoint/2010/main" val="364091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B602D-0530-EAB7-32B5-28BAB7C2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2C3A76-2CD0-EC43-6936-72C8765C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1" y="304800"/>
            <a:ext cx="7934325" cy="312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5D8E7E-C2DF-CEDF-BC6D-4A5FC2EC29C8}"/>
              </a:ext>
            </a:extLst>
          </p:cNvPr>
          <p:cNvSpPr txBox="1"/>
          <p:nvPr/>
        </p:nvSpPr>
        <p:spPr>
          <a:xfrm>
            <a:off x="735106" y="41327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也就是说，他这是一组基函数，整个基函数加一起等于</a:t>
            </a:r>
            <a:r>
              <a:rPr lang="en-US" altLang="zh-CN" b="0" i="0">
                <a:solidFill>
                  <a:srgbClr val="262626"/>
                </a:solidFill>
                <a:effectLst/>
                <a:latin typeface="Inter"/>
              </a:rPr>
              <a:t>1</a:t>
            </a:r>
            <a:r>
              <a:rPr lang="zh-CN" altLang="en-US" b="0" i="0">
                <a:solidFill>
                  <a:srgbClr val="262626"/>
                </a:solidFill>
                <a:effectLst/>
                <a:latin typeface="Inter"/>
              </a:rPr>
              <a:t>，然后每个基函数代表控制不同的区域，我可以通过调整其中基函数的值，来控制这个区域的变化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40A5DB-8017-9299-9AD2-34BD36AB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100" y="1279152"/>
            <a:ext cx="4608419" cy="2334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826E51-8D42-1666-2900-07321E75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100" y="4034816"/>
            <a:ext cx="4532473" cy="21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1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A498-980B-419D-BB4F-E7C5B236D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B04701-4E4B-D4DB-1679-76ACEE0F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6" y="524155"/>
            <a:ext cx="95345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1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F0781-9A23-8C2B-AE5B-C700DA5AB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564E5D-33FE-BB4F-CC21-152E3B69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4" y="257455"/>
            <a:ext cx="9039225" cy="55721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15CE33-3FC8-C48D-2F48-65F9BB3800BC}"/>
              </a:ext>
            </a:extLst>
          </p:cNvPr>
          <p:cNvSpPr txBox="1"/>
          <p:nvPr/>
        </p:nvSpPr>
        <p:spPr>
          <a:xfrm>
            <a:off x="9457765" y="914400"/>
            <a:ext cx="1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高阶不好。</a:t>
            </a:r>
          </a:p>
        </p:txBody>
      </p:sp>
    </p:spTree>
    <p:extLst>
      <p:ext uri="{BB962C8B-B14F-4D97-AF65-F5344CB8AC3E}">
        <p14:creationId xmlns:p14="http://schemas.microsoft.com/office/powerpoint/2010/main" val="210629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880DC-646B-B652-E0E3-958B497C1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19E12D-37E4-4D7C-B9B6-B2CC2983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0" y="174812"/>
            <a:ext cx="90011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447F-8D7B-D45E-FEFB-906668DD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2B601F-CFF8-2100-2DCA-97BC0CF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28" y="264178"/>
            <a:ext cx="9391650" cy="5648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102605-0F64-8609-5E15-40F7DE08DDD1}"/>
              </a:ext>
            </a:extLst>
          </p:cNvPr>
          <p:cNvSpPr txBox="1"/>
          <p:nvPr/>
        </p:nvSpPr>
        <p:spPr>
          <a:xfrm>
            <a:off x="9852212" y="1694329"/>
            <a:ext cx="1730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次总是能得到平衡相切的连续曲线。</a:t>
            </a:r>
          </a:p>
        </p:txBody>
      </p:sp>
    </p:spTree>
    <p:extLst>
      <p:ext uri="{BB962C8B-B14F-4D97-AF65-F5344CB8AC3E}">
        <p14:creationId xmlns:p14="http://schemas.microsoft.com/office/powerpoint/2010/main" val="6268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B9906-1177-75D2-D1F8-26FD4A824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5347B-1EF0-ED64-1098-15B69A0B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0" y="224118"/>
            <a:ext cx="6856040" cy="46221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B72226-23C6-9E81-610C-6BA83DF33909}"/>
              </a:ext>
            </a:extLst>
          </p:cNvPr>
          <p:cNvSpPr txBox="1"/>
          <p:nvPr/>
        </p:nvSpPr>
        <p:spPr>
          <a:xfrm>
            <a:off x="8399929" y="824753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显示，隐式表达。</a:t>
            </a:r>
          </a:p>
        </p:txBody>
      </p:sp>
    </p:spTree>
    <p:extLst>
      <p:ext uri="{BB962C8B-B14F-4D97-AF65-F5344CB8AC3E}">
        <p14:creationId xmlns:p14="http://schemas.microsoft.com/office/powerpoint/2010/main" val="390625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655E-A932-B362-FD1A-DD87AA37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417248-E4C0-9FF8-F338-5F30F5DB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1" y="-72277"/>
            <a:ext cx="9361675" cy="63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5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4110D-1B3C-8B09-DE4A-46FF2DE01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0BE8C2-D6CA-D7E5-56A9-B67B8ED3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0" y="94409"/>
            <a:ext cx="95345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D206-24EF-5095-88D4-9981FEFF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F3F354-8AE4-0D5E-2298-D9CBF0C0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9" y="268942"/>
            <a:ext cx="8431729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1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485B7-36D7-EFC2-C666-C9A2B416C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2DC09A-9E95-C0F2-0771-69C03C17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1548"/>
            <a:ext cx="89916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9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D053-6B70-FCC4-03C2-9C3056070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CA417-4447-05E9-4AF2-167779E6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6" y="0"/>
            <a:ext cx="99631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2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84E27-6452-9588-0F22-C9AB74261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E714C5-AADC-630A-3576-A7965338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87"/>
            <a:ext cx="92678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2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98F0-4759-6247-5516-8CF36A9F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6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50E1E-8C8A-EF15-C2EA-FA4A28F5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E245F1-DDC5-FEB6-5191-048E4814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74754" cy="54965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D12F95-B1E7-E523-F918-B69FD6DE342C}"/>
              </a:ext>
            </a:extLst>
          </p:cNvPr>
          <p:cNvSpPr txBox="1"/>
          <p:nvPr/>
        </p:nvSpPr>
        <p:spPr>
          <a:xfrm>
            <a:off x="9072282" y="1676400"/>
            <a:ext cx="299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显示表达，有一个函数，接受两个值，输出坐标点，三个值。</a:t>
            </a:r>
          </a:p>
        </p:txBody>
      </p:sp>
    </p:spTree>
    <p:extLst>
      <p:ext uri="{BB962C8B-B14F-4D97-AF65-F5344CB8AC3E}">
        <p14:creationId xmlns:p14="http://schemas.microsoft.com/office/powerpoint/2010/main" val="146440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DF390-A1B0-4843-748F-E4B933BF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2E6EED-3D84-A30B-8A94-AB76FE80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6" y="467846"/>
            <a:ext cx="7269251" cy="52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8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4267-1F91-650C-7C84-B58955A5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ED4CF-E760-4458-8A5C-25CF7A7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7" y="205068"/>
            <a:ext cx="9486900" cy="4152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030677-9851-3BE4-7585-C2B57619CC52}"/>
              </a:ext>
            </a:extLst>
          </p:cNvPr>
          <p:cNvSpPr txBox="1"/>
          <p:nvPr/>
        </p:nvSpPr>
        <p:spPr>
          <a:xfrm>
            <a:off x="600635" y="5199529"/>
            <a:ext cx="1086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对于不同的任务，有不同的表达可以选择，显示表达用于直接找点，隐式表达用于判断点在里在外。</a:t>
            </a:r>
          </a:p>
        </p:txBody>
      </p:sp>
    </p:spTree>
    <p:extLst>
      <p:ext uri="{BB962C8B-B14F-4D97-AF65-F5344CB8AC3E}">
        <p14:creationId xmlns:p14="http://schemas.microsoft.com/office/powerpoint/2010/main" val="139344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1EFB8-BAF9-515A-B6F9-D8C67193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96BDB-6565-947E-F56E-FB046872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00853"/>
            <a:ext cx="7371995" cy="53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4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AFBA-1DF7-CDD0-A044-FD5EA673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099C44-1B6F-9686-CC69-FA69BFC4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3" y="310402"/>
            <a:ext cx="91630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6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414C-66C8-11C5-BEBD-3C8D8824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73BD6F-D9DB-4E68-7815-2B27A024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5" y="374556"/>
            <a:ext cx="7162800" cy="128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2DCE8A-12F5-A39E-5693-C1D50D66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28" y="1985962"/>
            <a:ext cx="93154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E7B56-A93F-4117-CA0C-FF9D5C071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3A6D46-9F52-A66E-FED3-BCA6BABB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28052"/>
            <a:ext cx="8277225" cy="5610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DC03A8-D126-11BA-2CA1-D74F51AAB889}"/>
              </a:ext>
            </a:extLst>
          </p:cNvPr>
          <p:cNvSpPr txBox="1"/>
          <p:nvPr/>
        </p:nvSpPr>
        <p:spPr>
          <a:xfrm>
            <a:off x="9439835" y="1837765"/>
            <a:ext cx="148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双倍角度，双倍幅度，再加原本</a:t>
            </a:r>
            <a:endParaRPr lang="en-US" altLang="zh-CN"/>
          </a:p>
          <a:p>
            <a:r>
              <a:rPr lang="zh-CN" altLang="en-US"/>
              <a:t>迭代。</a:t>
            </a:r>
          </a:p>
        </p:txBody>
      </p:sp>
    </p:spTree>
    <p:extLst>
      <p:ext uri="{BB962C8B-B14F-4D97-AF65-F5344CB8AC3E}">
        <p14:creationId xmlns:p14="http://schemas.microsoft.com/office/powerpoint/2010/main" val="366511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167</Words>
  <Application>Microsoft Office PowerPoint</Application>
  <PresentationFormat>宽屏</PresentationFormat>
  <Paragraphs>12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Inter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t27148</dc:creator>
  <cp:lastModifiedBy>t27148</cp:lastModifiedBy>
  <cp:revision>1</cp:revision>
  <dcterms:created xsi:type="dcterms:W3CDTF">2024-12-31T07:03:44Z</dcterms:created>
  <dcterms:modified xsi:type="dcterms:W3CDTF">2024-12-31T12:43:54Z</dcterms:modified>
</cp:coreProperties>
</file>